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3" d="100"/>
          <a:sy n="93" d="100"/>
        </p:scale>
        <p:origin x="-13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986A7-FE1C-434C-BF0F-4743822FA42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9C77-7BFC-4A64-9B91-84E600E8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9C77-7BFC-4A64-9B91-84E600E867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1722DF-C1AA-4B54-8A03-09FA3FD766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3B2379-BAE1-4D9D-BCE6-3A608650A1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99059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TRÒ CHƠI VỀ DỤNG CỤ</a:t>
            </a:r>
            <a:b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NGHỀ NGHIỆP</a:t>
            </a: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cam\bacs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cam\dau bep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990600"/>
            <a:ext cx="2619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cam\GV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6" y="9652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cam\nongdan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191000"/>
            <a:ext cx="2835729" cy="21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hcam\tho moc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36" y="4190999"/>
            <a:ext cx="2800350" cy="21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324223" y="3302000"/>
            <a:ext cx="283572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tx2"/>
                </a:solidFill>
              </a:rPr>
              <a:t>Đầu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bếp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571" y="3309257"/>
            <a:ext cx="283572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tx2"/>
                </a:solidFill>
              </a:rPr>
              <a:t>Bác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sĩ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259284"/>
            <a:ext cx="283572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tx2"/>
                </a:solidFill>
              </a:rPr>
              <a:t>Nông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dân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111046" y="6295571"/>
            <a:ext cx="283572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tx2"/>
                </a:solidFill>
              </a:rPr>
              <a:t>Thợ</a:t>
            </a:r>
            <a:r>
              <a:rPr lang="en-US" b="1" i="1" dirty="0" smtClean="0">
                <a:solidFill>
                  <a:schemeClr val="tx2"/>
                </a:solidFill>
              </a:rPr>
              <a:t> may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217557" y="6295570"/>
            <a:ext cx="283572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D:\hcam\thomay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3" y="4136571"/>
            <a:ext cx="262255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263821" y="3313875"/>
            <a:ext cx="283572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tx2"/>
                </a:solidFill>
              </a:rPr>
              <a:t>Giáo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viên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BÁC SĨ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hcam\ba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09600"/>
            <a:ext cx="6553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cam\dung cu do huyet 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057400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cam\tay ng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72" y="4724400"/>
            <a:ext cx="1752600" cy="20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cam\kim tiê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72" y="4724400"/>
            <a:ext cx="1667328" cy="21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hcam\ph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4724400"/>
            <a:ext cx="1585913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hcam\thuoc da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1843087" cy="21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>
            <a:hlinkClick r:id="rId9" action="ppaction://hlinksldjump"/>
          </p:cNvPr>
          <p:cNvSpPr/>
          <p:nvPr/>
        </p:nvSpPr>
        <p:spPr>
          <a:xfrm>
            <a:off x="3276600" y="0"/>
            <a:ext cx="609600" cy="533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0416 -0.4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27188 -0.380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4218 -0.390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2672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ĐẦU BẾP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hcam\dau b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26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cam\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7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cam\n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6788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hcam\nhiet 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22" y="3124200"/>
            <a:ext cx="2563813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hcam\mu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54575"/>
            <a:ext cx="2645497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hlinkClick r:id="rId7" action="ppaction://hlinksldjump"/>
          </p:cNvPr>
          <p:cNvSpPr/>
          <p:nvPr/>
        </p:nvSpPr>
        <p:spPr>
          <a:xfrm>
            <a:off x="228600" y="142009"/>
            <a:ext cx="609600" cy="533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25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42135 0.17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42795 -0.06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145" y="266700"/>
            <a:ext cx="3442855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VIÊN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D:\hcam\b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8838"/>
            <a:ext cx="2476500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cam\G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72058"/>
            <a:ext cx="3505200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cam\ph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2209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hcam\dung cu cat g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76700"/>
            <a:ext cx="2133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hcam\bu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2988"/>
            <a:ext cx="2476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hlinkClick r:id="rId7" action="ppaction://hlinksldjump"/>
          </p:cNvPr>
          <p:cNvSpPr/>
          <p:nvPr/>
        </p:nvSpPr>
        <p:spPr>
          <a:xfrm>
            <a:off x="5105400" y="304800"/>
            <a:ext cx="609600" cy="533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9791 -0.130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375 -0.2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836" y="-13854"/>
            <a:ext cx="4918364" cy="784586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NÔNG DÂN</a:t>
            </a:r>
            <a:endParaRPr lang="en-US" dirty="0"/>
          </a:p>
        </p:txBody>
      </p:sp>
      <p:pic>
        <p:nvPicPr>
          <p:cNvPr id="5122" name="Picture 2" descr="D:\hcam\nong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0500"/>
            <a:ext cx="5286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hcam\luoi h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70731"/>
            <a:ext cx="2098964" cy="19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hcam\binh x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58897"/>
            <a:ext cx="1931987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hcam\phan m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70731"/>
            <a:ext cx="1843088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hcam\dung cu do huyet 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51" y="758897"/>
            <a:ext cx="2281724" cy="19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hlinkClick r:id="rId7" action="ppaction://hlinksldjump"/>
          </p:cNvPr>
          <p:cNvSpPr/>
          <p:nvPr/>
        </p:nvSpPr>
        <p:spPr>
          <a:xfrm>
            <a:off x="2168236" y="76200"/>
            <a:ext cx="609600" cy="533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0555 0.4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30347 0.40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82" y="27710"/>
            <a:ext cx="3103418" cy="1104900"/>
          </a:xfrm>
        </p:spPr>
        <p:txBody>
          <a:bodyPr/>
          <a:lstStyle/>
          <a:p>
            <a:pPr marL="182880" indent="0">
              <a:buNone/>
            </a:pPr>
            <a:r>
              <a:rPr lang="en-US" sz="4800" dirty="0" smtClean="0"/>
              <a:t>THỢ MAY</a:t>
            </a:r>
            <a:endParaRPr lang="en-US" sz="4800" dirty="0"/>
          </a:p>
        </p:txBody>
      </p:sp>
      <p:pic>
        <p:nvPicPr>
          <p:cNvPr id="6146" name="Picture 2" descr="D:\hcam\tho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133600"/>
            <a:ext cx="436517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cam\phan m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58" y="5326672"/>
            <a:ext cx="2686842" cy="15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hcam\v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643187" cy="15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hcam\b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29" y="1676400"/>
            <a:ext cx="2686842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hcam\ba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85" y="3276600"/>
            <a:ext cx="2643187" cy="18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hlinkClick r:id="rId7" action="ppaction://hlinksldjump"/>
          </p:cNvPr>
          <p:cNvSpPr/>
          <p:nvPr/>
        </p:nvSpPr>
        <p:spPr>
          <a:xfrm>
            <a:off x="27709" y="183587"/>
            <a:ext cx="609600" cy="533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5 -0.01065 L -0.45052 0.2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79 0.03403 L -0.4198 0.0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599" y="3897"/>
            <a:ext cx="3070225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THỢ MỘC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hcam\tho m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96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cam\b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81600"/>
            <a:ext cx="2466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hcam\cu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201"/>
            <a:ext cx="2466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hcam\c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497"/>
            <a:ext cx="2466975" cy="15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hcam\no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"/>
            <a:ext cx="2286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hlinkClick r:id="rId7" action="ppaction://hlinksldjump"/>
          </p:cNvPr>
          <p:cNvSpPr/>
          <p:nvPr/>
        </p:nvSpPr>
        <p:spPr>
          <a:xfrm>
            <a:off x="4793673" y="146050"/>
            <a:ext cx="609600" cy="533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901 -0.0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3901 -0.077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31</Words>
  <Application>Microsoft Office PowerPoint</Application>
  <PresentationFormat>On-screen Show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   TRÒ CHƠI VỀ DỤNG CỤ  NGHỀ NGHIỆP</vt:lpstr>
      <vt:lpstr>BÁC SĨ</vt:lpstr>
      <vt:lpstr>ĐẦU BẾP</vt:lpstr>
      <vt:lpstr>GIÁO VIÊN</vt:lpstr>
      <vt:lpstr>NÔNG DÂN</vt:lpstr>
      <vt:lpstr>THỢ MAY</vt:lpstr>
      <vt:lpstr>THỢ MỘC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A01</dc:creator>
  <cp:lastModifiedBy>Personal</cp:lastModifiedBy>
  <cp:revision>11</cp:revision>
  <dcterms:created xsi:type="dcterms:W3CDTF">2015-05-04T06:18:49Z</dcterms:created>
  <dcterms:modified xsi:type="dcterms:W3CDTF">2019-12-10T01:43:13Z</dcterms:modified>
</cp:coreProperties>
</file>